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16A"/>
    <a:srgbClr val="013C5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C64C0B-5E88-0447-92EF-A947B57030DF}" v="2" dt="2025-11-26T16:24:19.93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0031"/>
    <p:restoredTop sz="94658"/>
  </p:normalViewPr>
  <p:slideViewPr>
    <p:cSldViewPr snapToGrid="0">
      <p:cViewPr varScale="1">
        <p:scale>
          <a:sx n="68" d="100"/>
          <a:sy n="68" d="100"/>
        </p:scale>
        <p:origin x="30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5-11-26T16:24:48.488" v="45" actId="1035"/>
      <pc:docMkLst>
        <pc:docMk/>
      </pc:docMkLst>
      <pc:sldChg chg="addSp delSp modSp mod">
        <pc:chgData name="Steve Hartland" userId="fe08f65b-fffb-417a-81ad-107dbbfd43a7" providerId="ADAL" clId="{26CD08F2-BEC7-5BB7-9C01-8BE80433835F}" dt="2025-11-26T16:24:48.488" v="45" actId="1035"/>
        <pc:sldMkLst>
          <pc:docMk/>
          <pc:sldMk cId="2864429464" sldId="256"/>
        </pc:sldMkLst>
        <pc:spChg chg="add mod">
          <ac:chgData name="Steve Hartland" userId="fe08f65b-fffb-417a-81ad-107dbbfd43a7" providerId="ADAL" clId="{26CD08F2-BEC7-5BB7-9C01-8BE80433835F}" dt="2025-11-26T16:24:48.488" v="45" actId="1035"/>
          <ac:spMkLst>
            <pc:docMk/>
            <pc:sldMk cId="2864429464" sldId="256"/>
            <ac:spMk id="2" creationId="{B4835F98-8236-BA04-62DE-F3AA06E8E420}"/>
          </ac:spMkLst>
        </pc:spChg>
        <pc:spChg chg="del">
          <ac:chgData name="Steve Hartland" userId="fe08f65b-fffb-417a-81ad-107dbbfd43a7" providerId="ADAL" clId="{26CD08F2-BEC7-5BB7-9C01-8BE80433835F}" dt="2025-11-26T16:24:19.245" v="37" actId="478"/>
          <ac:spMkLst>
            <pc:docMk/>
            <pc:sldMk cId="2864429464" sldId="256"/>
            <ac:spMk id="7" creationId="{BB754D19-ACED-365B-B769-06048BE9E8DD}"/>
          </ac:spMkLst>
        </pc:spChg>
        <pc:picChg chg="add del mod">
          <ac:chgData name="Steve Hartland" userId="fe08f65b-fffb-417a-81ad-107dbbfd43a7" providerId="ADAL" clId="{26CD08F2-BEC7-5BB7-9C01-8BE80433835F}" dt="2025-11-26T16:20:34.890" v="35" actId="478"/>
          <ac:picMkLst>
            <pc:docMk/>
            <pc:sldMk cId="2864429464" sldId="256"/>
            <ac:picMk id="2" creationId="{C41A6CE4-FF58-AE08-6E5D-BA895E01E8A1}"/>
          </ac:picMkLst>
        </pc:picChg>
        <pc:picChg chg="add del mod">
          <ac:chgData name="Steve Hartland" userId="fe08f65b-fffb-417a-81ad-107dbbfd43a7" providerId="ADAL" clId="{26CD08F2-BEC7-5BB7-9C01-8BE80433835F}" dt="2025-11-26T16:20:34.890" v="35" actId="478"/>
          <ac:picMkLst>
            <pc:docMk/>
            <pc:sldMk cId="2864429464" sldId="256"/>
            <ac:picMk id="6" creationId="{89EE4AFA-17BB-2DDE-BA10-E5E10C9C0820}"/>
          </ac:picMkLst>
        </pc:picChg>
        <pc:picChg chg="add del mod">
          <ac:chgData name="Steve Hartland" userId="fe08f65b-fffb-417a-81ad-107dbbfd43a7" providerId="ADAL" clId="{26CD08F2-BEC7-5BB7-9C01-8BE80433835F}" dt="2025-11-26T16:20:34.890" v="35" actId="478"/>
          <ac:picMkLst>
            <pc:docMk/>
            <pc:sldMk cId="2864429464" sldId="256"/>
            <ac:picMk id="8" creationId="{ED38281D-99E7-B73A-0964-2681301A21F1}"/>
          </ac:picMkLst>
        </pc:picChg>
        <pc:picChg chg="add mod">
          <ac:chgData name="Steve Hartland" userId="fe08f65b-fffb-417a-81ad-107dbbfd43a7" providerId="ADAL" clId="{26CD08F2-BEC7-5BB7-9C01-8BE80433835F}" dt="2025-11-26T16:20:35.469" v="36"/>
          <ac:picMkLst>
            <pc:docMk/>
            <pc:sldMk cId="2864429464" sldId="256"/>
            <ac:picMk id="9" creationId="{CC42615F-E71D-D633-E624-5903984E35F2}"/>
          </ac:picMkLst>
        </pc:picChg>
        <pc:picChg chg="add mod">
          <ac:chgData name="Steve Hartland" userId="fe08f65b-fffb-417a-81ad-107dbbfd43a7" providerId="ADAL" clId="{26CD08F2-BEC7-5BB7-9C01-8BE80433835F}" dt="2025-11-26T16:20:35.469" v="36"/>
          <ac:picMkLst>
            <pc:docMk/>
            <pc:sldMk cId="2864429464" sldId="256"/>
            <ac:picMk id="10" creationId="{A045ED58-CE95-7D60-4A3E-9EF6F53481A5}"/>
          </ac:picMkLst>
        </pc:picChg>
        <pc:picChg chg="add mod">
          <ac:chgData name="Steve Hartland" userId="fe08f65b-fffb-417a-81ad-107dbbfd43a7" providerId="ADAL" clId="{26CD08F2-BEC7-5BB7-9C01-8BE80433835F}" dt="2025-11-26T16:20:35.469" v="36"/>
          <ac:picMkLst>
            <pc:docMk/>
            <pc:sldMk cId="2864429464" sldId="256"/>
            <ac:picMk id="11" creationId="{199D3DC9-DF83-699C-FFC9-5DD7B6486265}"/>
          </ac:picMkLst>
        </pc:picChg>
      </pc:sldChg>
    </pc:docChg>
  </pc:docChgLst>
  <pc:docChgLst>
    <pc:chgData name="Howard Wheeler" userId="3e061725-5d95-41ae-8f52-aca0943a11a8" providerId="ADAL" clId="{B67AF79B-3CD7-4B12-8448-C57133F6FF7A}"/>
    <pc:docChg chg="modSld">
      <pc:chgData name="Howard Wheeler" userId="3e061725-5d95-41ae-8f52-aca0943a11a8" providerId="ADAL" clId="{B67AF79B-3CD7-4B12-8448-C57133F6FF7A}" dt="2025-11-27T09:43:20.336" v="15" actId="20577"/>
      <pc:docMkLst>
        <pc:docMk/>
      </pc:docMkLst>
      <pc:sldChg chg="modSp mod">
        <pc:chgData name="Howard Wheeler" userId="3e061725-5d95-41ae-8f52-aca0943a11a8" providerId="ADAL" clId="{B67AF79B-3CD7-4B12-8448-C57133F6FF7A}" dt="2025-11-27T09:43:20.336" v="15" actId="20577"/>
        <pc:sldMkLst>
          <pc:docMk/>
          <pc:sldMk cId="2864429464" sldId="256"/>
        </pc:sldMkLst>
        <pc:spChg chg="mod">
          <ac:chgData name="Howard Wheeler" userId="3e061725-5d95-41ae-8f52-aca0943a11a8" providerId="ADAL" clId="{B67AF79B-3CD7-4B12-8448-C57133F6FF7A}" dt="2025-11-27T09:43:05.878" v="11" actId="20577"/>
          <ac:spMkLst>
            <pc:docMk/>
            <pc:sldMk cId="2864429464" sldId="256"/>
            <ac:spMk id="15" creationId="{A001B75F-3D94-D309-6622-B64653BACECE}"/>
          </ac:spMkLst>
        </pc:spChg>
        <pc:spChg chg="mod">
          <ac:chgData name="Howard Wheeler" userId="3e061725-5d95-41ae-8f52-aca0943a11a8" providerId="ADAL" clId="{B67AF79B-3CD7-4B12-8448-C57133F6FF7A}" dt="2025-11-27T09:43:13.880" v="13" actId="20577"/>
          <ac:spMkLst>
            <pc:docMk/>
            <pc:sldMk cId="2864429464" sldId="256"/>
            <ac:spMk id="17" creationId="{94BD8120-F3A5-6ABF-7F95-35F913E59F12}"/>
          </ac:spMkLst>
        </pc:spChg>
        <pc:spChg chg="mod">
          <ac:chgData name="Howard Wheeler" userId="3e061725-5d95-41ae-8f52-aca0943a11a8" providerId="ADAL" clId="{B67AF79B-3CD7-4B12-8448-C57133F6FF7A}" dt="2025-11-27T09:43:20.336" v="15" actId="20577"/>
          <ac:spMkLst>
            <pc:docMk/>
            <pc:sldMk cId="2864429464" sldId="256"/>
            <ac:spMk id="19" creationId="{7C49449A-EB93-D2DA-778D-8C330D46F604}"/>
          </ac:spMkLst>
        </pc:spChg>
        <pc:spChg chg="mod">
          <ac:chgData name="Howard Wheeler" userId="3e061725-5d95-41ae-8f52-aca0943a11a8" providerId="ADAL" clId="{B67AF79B-3CD7-4B12-8448-C57133F6FF7A}" dt="2025-11-27T09:43:01.967" v="9" actId="20577"/>
          <ac:spMkLst>
            <pc:docMk/>
            <pc:sldMk cId="2864429464" sldId="256"/>
            <ac:spMk id="29" creationId="{C2B81BF7-DAF0-58FB-5D81-8A29DA51D0A1}"/>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11/27/2025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60E9B513-58F4-3F3D-FB11-884767E6CE02}"/>
              </a:ext>
            </a:extLst>
          </p:cNvPr>
          <p:cNvSpPr/>
          <p:nvPr/>
        </p:nvSpPr>
        <p:spPr>
          <a:xfrm>
            <a:off x="-1" y="9488557"/>
            <a:ext cx="7559674" cy="1203256"/>
          </a:xfrm>
          <a:prstGeom prst="rect">
            <a:avLst/>
          </a:prstGeom>
          <a:solidFill>
            <a:srgbClr val="21316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BE849E4F-54E4-17E0-CA72-76A42ABB577F}"/>
              </a:ext>
            </a:extLst>
          </p:cNvPr>
          <p:cNvPicPr>
            <a:picLocks noChangeAspect="1"/>
          </p:cNvPicPr>
          <p:nvPr/>
        </p:nvPicPr>
        <p:blipFill>
          <a:blip r:embed="rId2"/>
          <a:stretch>
            <a:fillRect/>
          </a:stretch>
        </p:blipFill>
        <p:spPr>
          <a:xfrm>
            <a:off x="366032" y="9667968"/>
            <a:ext cx="6869655" cy="461180"/>
          </a:xfrm>
          <a:prstGeom prst="rect">
            <a:avLst/>
          </a:prstGeom>
        </p:spPr>
      </p:pic>
      <p:sp>
        <p:nvSpPr>
          <p:cNvPr id="21" name="Rectangle 20">
            <a:extLst>
              <a:ext uri="{FF2B5EF4-FFF2-40B4-BE49-F238E27FC236}">
                <a16:creationId xmlns:a16="http://schemas.microsoft.com/office/drawing/2014/main" id="{1C0506E3-8C1B-B6FD-6AF1-101E44B5E42D}"/>
              </a:ext>
            </a:extLst>
          </p:cNvPr>
          <p:cNvSpPr/>
          <p:nvPr/>
        </p:nvSpPr>
        <p:spPr>
          <a:xfrm>
            <a:off x="228020" y="4577166"/>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C2B81BF7-DAF0-58FB-5D81-8A29DA51D0A1}"/>
              </a:ext>
            </a:extLst>
          </p:cNvPr>
          <p:cNvSpPr txBox="1"/>
          <p:nvPr/>
        </p:nvSpPr>
        <p:spPr>
          <a:xfrm>
            <a:off x="215420" y="4710878"/>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3" name="Rectangle 2">
            <a:extLst>
              <a:ext uri="{FF2B5EF4-FFF2-40B4-BE49-F238E27FC236}">
                <a16:creationId xmlns:a16="http://schemas.microsoft.com/office/drawing/2014/main" id="{EFEF04C8-7F67-22DD-D065-73479EFBF742}"/>
              </a:ext>
            </a:extLst>
          </p:cNvPr>
          <p:cNvSpPr/>
          <p:nvPr/>
        </p:nvSpPr>
        <p:spPr>
          <a:xfrm>
            <a:off x="0" y="3891511"/>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21316A"/>
                </a:solidFill>
                <a:effectLst/>
                <a:latin typeface="Arial" panose="020B0604020202020204" pitchFamily="34" charset="0"/>
                <a:cs typeface="Arial" panose="020B0604020202020204" pitchFamily="34" charset="0"/>
              </a:rPr>
              <a:t>FEATURED SAILING ITINERARIES</a:t>
            </a:r>
          </a:p>
        </p:txBody>
      </p:sp>
      <p:sp>
        <p:nvSpPr>
          <p:cNvPr id="13" name="Rectangle 12">
            <a:extLst>
              <a:ext uri="{FF2B5EF4-FFF2-40B4-BE49-F238E27FC236}">
                <a16:creationId xmlns:a16="http://schemas.microsoft.com/office/drawing/2014/main" id="{630CD861-A8F5-13E3-9F90-BA19A6301EDD}"/>
              </a:ext>
            </a:extLst>
          </p:cNvPr>
          <p:cNvSpPr/>
          <p:nvPr/>
        </p:nvSpPr>
        <p:spPr>
          <a:xfrm>
            <a:off x="3896130" y="4577166"/>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A001B75F-3D94-D309-6622-B64653BACECE}"/>
              </a:ext>
            </a:extLst>
          </p:cNvPr>
          <p:cNvSpPr txBox="1"/>
          <p:nvPr/>
        </p:nvSpPr>
        <p:spPr>
          <a:xfrm>
            <a:off x="3883530" y="4710878"/>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16" name="Rectangle 15">
            <a:extLst>
              <a:ext uri="{FF2B5EF4-FFF2-40B4-BE49-F238E27FC236}">
                <a16:creationId xmlns:a16="http://schemas.microsoft.com/office/drawing/2014/main" id="{DB5C5254-78BD-B979-A4FF-F732405C8AB0}"/>
              </a:ext>
            </a:extLst>
          </p:cNvPr>
          <p:cNvSpPr/>
          <p:nvPr/>
        </p:nvSpPr>
        <p:spPr>
          <a:xfrm>
            <a:off x="228020" y="6963014"/>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94BD8120-F3A5-6ABF-7F95-35F913E59F12}"/>
              </a:ext>
            </a:extLst>
          </p:cNvPr>
          <p:cNvSpPr txBox="1"/>
          <p:nvPr/>
        </p:nvSpPr>
        <p:spPr>
          <a:xfrm>
            <a:off x="215420" y="7096726"/>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sp>
        <p:nvSpPr>
          <p:cNvPr id="18" name="Rectangle 17">
            <a:extLst>
              <a:ext uri="{FF2B5EF4-FFF2-40B4-BE49-F238E27FC236}">
                <a16:creationId xmlns:a16="http://schemas.microsoft.com/office/drawing/2014/main" id="{D4FD80DE-55BA-BCDF-0118-462CEBD14F1F}"/>
              </a:ext>
            </a:extLst>
          </p:cNvPr>
          <p:cNvSpPr/>
          <p:nvPr/>
        </p:nvSpPr>
        <p:spPr>
          <a:xfrm>
            <a:off x="3896130" y="6963014"/>
            <a:ext cx="3484872" cy="225926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7C49449A-EB93-D2DA-778D-8C330D46F604}"/>
              </a:ext>
            </a:extLst>
          </p:cNvPr>
          <p:cNvSpPr txBox="1"/>
          <p:nvPr/>
        </p:nvSpPr>
        <p:spPr>
          <a:xfrm>
            <a:off x="3883530" y="7096726"/>
            <a:ext cx="3484872" cy="1969770"/>
          </a:xfrm>
          <a:prstGeom prst="rect">
            <a:avLst/>
          </a:prstGeom>
          <a:noFill/>
        </p:spPr>
        <p:txBody>
          <a:bodyPr wrap="square" rtlCol="0">
            <a:spAutoFit/>
          </a:bodyPr>
          <a:lstStyle/>
          <a:p>
            <a:pPr algn="ctr"/>
            <a:r>
              <a:rPr lang="en-GB" sz="1400" b="1" dirty="0">
                <a:solidFill>
                  <a:srgbClr val="21316A"/>
                </a:solidFill>
                <a:effectLst/>
                <a:latin typeface="Arial" panose="020B0604020202020204" pitchFamily="34" charset="0"/>
              </a:rPr>
              <a:t> </a:t>
            </a:r>
            <a:r>
              <a:rPr lang="en-GB" sz="1600" b="1" dirty="0">
                <a:solidFill>
                  <a:srgbClr val="21316A"/>
                </a:solidFill>
                <a:effectLst/>
                <a:latin typeface="Arial" panose="020B0604020202020204" pitchFamily="34" charset="0"/>
              </a:rPr>
              <a:t>XXXXXXXXXXX</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Night Voyage</a:t>
            </a:r>
          </a:p>
          <a:p>
            <a:pPr algn="ctr"/>
            <a:r>
              <a:rPr lang="en-GB" sz="1000" b="1" dirty="0">
                <a:solidFill>
                  <a:srgbClr val="21316A"/>
                </a:solidFill>
                <a:effectLst/>
                <a:latin typeface="Arial" panose="020B0604020202020204" pitchFamily="34" charset="0"/>
              </a:rPr>
              <a:t>SHIP</a:t>
            </a:r>
            <a:endParaRPr lang="en-GB" sz="1000" baseline="30000" dirty="0">
              <a:solidFill>
                <a:srgbClr val="21316A"/>
              </a:solidFill>
              <a:effectLst/>
              <a:latin typeface="Arial" panose="020B0604020202020204" pitchFamily="34" charset="0"/>
            </a:endParaRPr>
          </a:p>
          <a:p>
            <a:pPr algn="ctr"/>
            <a:r>
              <a:rPr lang="en-GB" sz="1000" dirty="0">
                <a:solidFill>
                  <a:srgbClr val="21316A"/>
                </a:solidFill>
                <a:latin typeface="Arial" panose="020B0604020202020204" pitchFamily="34" charset="0"/>
              </a:rPr>
              <a:t>Date…..</a:t>
            </a:r>
            <a:endParaRPr lang="en-GB" sz="1000" dirty="0">
              <a:solidFill>
                <a:srgbClr val="21316A"/>
              </a:solidFill>
              <a:effectLst/>
              <a:latin typeface="Arial" panose="020B0604020202020204" pitchFamily="34" charset="0"/>
            </a:endParaRPr>
          </a:p>
          <a:p>
            <a:pPr algn="ctr"/>
            <a:r>
              <a:rPr lang="en-GB" sz="1000" dirty="0">
                <a:solidFill>
                  <a:srgbClr val="21316A"/>
                </a:solidFill>
                <a:effectLst/>
                <a:latin typeface="Arial" panose="020B0604020202020204" pitchFamily="34" charset="0"/>
              </a:rPr>
              <a:t>X Countries – X Ports – X Overnights</a:t>
            </a:r>
          </a:p>
          <a:p>
            <a:pPr algn="ctr"/>
            <a:r>
              <a:rPr lang="en-GB" sz="1000" dirty="0">
                <a:solidFill>
                  <a:srgbClr val="21316A"/>
                </a:solidFill>
                <a:effectLst/>
                <a:latin typeface="Arial" panose="020B0604020202020204" pitchFamily="34" charset="0"/>
              </a:rPr>
              <a:t>Experience xxxxxxxxxxxxxxxxxx</a:t>
            </a:r>
          </a:p>
          <a:p>
            <a:pPr algn="ctr"/>
            <a:r>
              <a:rPr lang="en-GB" sz="1000" dirty="0">
                <a:solidFill>
                  <a:srgbClr val="21316A"/>
                </a:solidFill>
                <a:effectLst/>
                <a:latin typeface="Arial" panose="020B0604020202020204" pitchFamily="34" charset="0"/>
              </a:rPr>
              <a:t>xxxxxxxxxxx Flights </a:t>
            </a:r>
          </a:p>
          <a:p>
            <a:pPr algn="ctr"/>
            <a:r>
              <a:rPr lang="en-GB" sz="1000" dirty="0">
                <a:solidFill>
                  <a:srgbClr val="21316A"/>
                </a:solidFill>
                <a:effectLst/>
                <a:latin typeface="Arial" panose="020B0604020202020204" pitchFamily="34" charset="0"/>
              </a:rPr>
              <a:t>Stateroom……….</a:t>
            </a:r>
            <a:br>
              <a:rPr lang="en-GB" sz="900" dirty="0">
                <a:solidFill>
                  <a:srgbClr val="21316A"/>
                </a:solidFill>
                <a:effectLst/>
                <a:latin typeface="Arial" panose="020B0604020202020204" pitchFamily="34" charset="0"/>
              </a:rPr>
            </a:br>
            <a:endParaRPr lang="en-GB" sz="900" dirty="0">
              <a:solidFill>
                <a:srgbClr val="21316A"/>
              </a:solidFill>
              <a:effectLst/>
              <a:latin typeface="Arial" panose="020B0604020202020204" pitchFamily="34" charset="0"/>
            </a:endParaRPr>
          </a:p>
          <a:p>
            <a:pPr algn="ctr"/>
            <a:r>
              <a:rPr lang="en-GB" b="1" dirty="0">
                <a:solidFill>
                  <a:srgbClr val="21316A"/>
                </a:solidFill>
                <a:effectLst/>
                <a:latin typeface="Arial" panose="020B0604020202020204" pitchFamily="34" charset="0"/>
              </a:rPr>
              <a:t>From $</a:t>
            </a:r>
            <a:r>
              <a:rPr lang="en-GB" b="1" dirty="0">
                <a:solidFill>
                  <a:srgbClr val="21316A"/>
                </a:solidFill>
                <a:latin typeface="Arial" panose="020B0604020202020204" pitchFamily="34" charset="0"/>
              </a:rPr>
              <a:t>0</a:t>
            </a:r>
            <a:r>
              <a:rPr lang="en-GB" b="1" dirty="0">
                <a:solidFill>
                  <a:srgbClr val="21316A"/>
                </a:solidFill>
                <a:effectLst/>
                <a:latin typeface="Arial" panose="020B0604020202020204" pitchFamily="34" charset="0"/>
              </a:rPr>
              <a:t>,000pp</a:t>
            </a:r>
            <a:r>
              <a:rPr lang="en-GB" b="1" baseline="30000" dirty="0">
                <a:solidFill>
                  <a:srgbClr val="21316A"/>
                </a:solidFill>
                <a:effectLst/>
                <a:latin typeface="Arial" panose="020B0604020202020204" pitchFamily="34" charset="0"/>
              </a:rPr>
              <a:t>*</a:t>
            </a:r>
          </a:p>
        </p:txBody>
      </p:sp>
      <p:pic>
        <p:nvPicPr>
          <p:cNvPr id="9" name="Picture 8">
            <a:extLst>
              <a:ext uri="{FF2B5EF4-FFF2-40B4-BE49-F238E27FC236}">
                <a16:creationId xmlns:a16="http://schemas.microsoft.com/office/drawing/2014/main" id="{CC42615F-E71D-D633-E624-5903984E35F2}"/>
              </a:ext>
            </a:extLst>
          </p:cNvPr>
          <p:cNvPicPr>
            <a:picLocks noChangeAspect="1"/>
          </p:cNvPicPr>
          <p:nvPr/>
        </p:nvPicPr>
        <p:blipFill>
          <a:blip r:embed="rId3"/>
          <a:stretch>
            <a:fillRect/>
          </a:stretch>
        </p:blipFill>
        <p:spPr>
          <a:xfrm>
            <a:off x="1587" y="-60864"/>
            <a:ext cx="7556500" cy="3937000"/>
          </a:xfrm>
          <a:prstGeom prst="rect">
            <a:avLst/>
          </a:prstGeom>
        </p:spPr>
      </p:pic>
      <p:pic>
        <p:nvPicPr>
          <p:cNvPr id="10" name="Picture 9">
            <a:extLst>
              <a:ext uri="{FF2B5EF4-FFF2-40B4-BE49-F238E27FC236}">
                <a16:creationId xmlns:a16="http://schemas.microsoft.com/office/drawing/2014/main" id="{A045ED58-CE95-7D60-4A3E-9EF6F53481A5}"/>
              </a:ext>
            </a:extLst>
          </p:cNvPr>
          <p:cNvPicPr>
            <a:picLocks noChangeAspect="1"/>
          </p:cNvPicPr>
          <p:nvPr/>
        </p:nvPicPr>
        <p:blipFill>
          <a:blip r:embed="rId4"/>
          <a:stretch>
            <a:fillRect/>
          </a:stretch>
        </p:blipFill>
        <p:spPr>
          <a:xfrm>
            <a:off x="2935854" y="115651"/>
            <a:ext cx="1516985" cy="389386"/>
          </a:xfrm>
          <a:prstGeom prst="rect">
            <a:avLst/>
          </a:prstGeom>
          <a:effectLst>
            <a:outerShdw blurRad="126301" dist="50800" dir="5400000" sx="22735" sy="22735" algn="ctr" rotWithShape="0">
              <a:srgbClr val="000000">
                <a:alpha val="43137"/>
              </a:srgbClr>
            </a:outerShdw>
          </a:effectLst>
        </p:spPr>
      </p:pic>
      <p:pic>
        <p:nvPicPr>
          <p:cNvPr id="11" name="Picture 10">
            <a:extLst>
              <a:ext uri="{FF2B5EF4-FFF2-40B4-BE49-F238E27FC236}">
                <a16:creationId xmlns:a16="http://schemas.microsoft.com/office/drawing/2014/main" id="{199D3DC9-DF83-699C-FFC9-5DD7B6486265}"/>
              </a:ext>
            </a:extLst>
          </p:cNvPr>
          <p:cNvPicPr>
            <a:picLocks noChangeAspect="1"/>
          </p:cNvPicPr>
          <p:nvPr/>
        </p:nvPicPr>
        <p:blipFill>
          <a:blip r:embed="rId5"/>
          <a:stretch>
            <a:fillRect/>
          </a:stretch>
        </p:blipFill>
        <p:spPr>
          <a:xfrm>
            <a:off x="2059222" y="749684"/>
            <a:ext cx="3441228" cy="1097203"/>
          </a:xfrm>
          <a:prstGeom prst="rect">
            <a:avLst/>
          </a:prstGeom>
        </p:spPr>
      </p:pic>
      <p:sp>
        <p:nvSpPr>
          <p:cNvPr id="2" name="TextBox 1">
            <a:extLst>
              <a:ext uri="{FF2B5EF4-FFF2-40B4-BE49-F238E27FC236}">
                <a16:creationId xmlns:a16="http://schemas.microsoft.com/office/drawing/2014/main" id="{B4835F98-8236-BA04-62DE-F3AA06E8E420}"/>
              </a:ext>
            </a:extLst>
          </p:cNvPr>
          <p:cNvSpPr txBox="1"/>
          <p:nvPr/>
        </p:nvSpPr>
        <p:spPr>
          <a:xfrm>
            <a:off x="294430" y="10301779"/>
            <a:ext cx="6799832" cy="276999"/>
          </a:xfrm>
          <a:prstGeom prst="rect">
            <a:avLst/>
          </a:prstGeom>
          <a:noFill/>
        </p:spPr>
        <p:txBody>
          <a:bodyPr wrap="square" rtlCol="0">
            <a:spAutoFit/>
          </a:bodyPr>
          <a:lstStyle/>
          <a:p>
            <a:pPr algn="ctr"/>
            <a:r>
              <a:rPr lang="en-GB" sz="600" dirty="0">
                <a:solidFill>
                  <a:schemeClr val="bg1"/>
                </a:solidFill>
              </a:rPr>
              <a:t>*The up to $1000 USD Onboard Credit offer applies to new, individual bookings in all stateroom categories (promotional guarantee staterooms excluded) on select sailings booked made before 31 March 2026. Terms and conditions apply, visit </a:t>
            </a:r>
            <a:r>
              <a:rPr lang="en-GB" sz="600" dirty="0" err="1">
                <a:solidFill>
                  <a:schemeClr val="bg1"/>
                </a:solidFill>
              </a:rPr>
              <a:t>Azamara.com</a:t>
            </a:r>
            <a:r>
              <a:rPr lang="en-GB" sz="600" dirty="0">
                <a:solidFill>
                  <a:schemeClr val="bg1"/>
                </a:solidFill>
              </a:rPr>
              <a:t> for full details.</a:t>
            </a:r>
          </a:p>
        </p:txBody>
      </p:sp>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7c15558642d74a3e840f4870d1f777a4">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5819b491ed87d0b15b9ffc01e79b1767"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D93AC3F-88EC-4DBF-8F40-9D1CDDD23F18}">
  <ds:schemaRefs>
    <ds:schemaRef ds:uri="http://schemas.openxmlformats.org/package/2006/metadata/core-properties"/>
    <ds:schemaRef ds:uri="http://schemas.microsoft.com/office/2006/metadata/properties"/>
    <ds:schemaRef ds:uri="http://purl.org/dc/elements/1.1/"/>
    <ds:schemaRef ds:uri="http://www.w3.org/XML/1998/namespace"/>
    <ds:schemaRef ds:uri="http://schemas.microsoft.com/office/2006/documentManagement/types"/>
    <ds:schemaRef ds:uri="http://purl.org/dc/dcmitype/"/>
    <ds:schemaRef ds:uri="ba6e64ec-b061-4ef9-925c-be5efbd33eb1"/>
    <ds:schemaRef ds:uri="http://schemas.microsoft.com/office/infopath/2007/PartnerControls"/>
    <ds:schemaRef ds:uri="f792690d-879f-46d8-925c-4171572e1f59"/>
    <ds:schemaRef ds:uri="http://purl.org/dc/terms/"/>
  </ds:schemaRefs>
</ds:datastoreItem>
</file>

<file path=customXml/itemProps2.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3.xml><?xml version="1.0" encoding="utf-8"?>
<ds:datastoreItem xmlns:ds="http://schemas.openxmlformats.org/officeDocument/2006/customXml" ds:itemID="{BFF316FE-0F77-4933-BDE8-9C462A204E6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82</TotalTime>
  <Words>164</Words>
  <Application>Microsoft Office PowerPoint</Application>
  <PresentationFormat>Custom</PresentationFormat>
  <Paragraphs>38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6</cp:revision>
  <dcterms:created xsi:type="dcterms:W3CDTF">2023-06-26T13:44:24Z</dcterms:created>
  <dcterms:modified xsi:type="dcterms:W3CDTF">2025-11-27T09:43:27Z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